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bd45a0171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bd45a0171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bd45a0171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bd45a0171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d45a0171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bd45a0171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153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rgbClr val="999999"/>
                </a:solidFill>
                <a:latin typeface="Raleway"/>
                <a:ea typeface="Raleway"/>
                <a:cs typeface="Raleway"/>
                <a:sym typeface="Raleway"/>
              </a:rPr>
              <a:t>IES Ítaca, Zaragoza</a:t>
            </a:r>
            <a:endParaRPr sz="800">
              <a:solidFill>
                <a:srgbClr val="99999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Raleway"/>
                <a:ea typeface="Raleway"/>
                <a:cs typeface="Raleway"/>
                <a:sym typeface="Raleway"/>
              </a:rPr>
              <a:t>Versión 0.1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7" name="Google Shape;107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1" name="Google Shape;111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Google Shape;112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" name="Google Shape;117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8" name="Google Shape;118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" name="Google Shape;121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2" name="Google Shape;122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4" name="Google Shape;124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0" name="Google Shape;130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" name="Google Shape;132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7" name="Google Shape;13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2" name="Google Shape;142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8" name="Google Shape;148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9" name="Google Shape;149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ES Itaca">
  <p:cSld name="SECTION_HEADER_1"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6775" y="53770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4" name="Google Shape;154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5" name="Google Shape;155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IES Ítaca, Zaragoza</a:t>
            </a:r>
            <a:endParaRPr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6" name="Google Shape;156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9" name="Google Shape;15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3" name="Google Shape;163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1" name="Google Shape;21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9" name="Google Shape;29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" name="Google Shape;30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Ítaca - Título punto e introducción" type="tx">
  <p:cSld name="TITLE_AND_BOD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" name="Google Shape;45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" name="Google Shape;46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1" name="Google Shape;51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8" name="Google Shape;58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4" name="Google Shape;64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7" name="Google Shape;67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" name="Google Shape;74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5" name="Google Shape;75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1" name="Google Shape;81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" name="Google Shape;91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2" name="Google Shape;92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ES Ítaca - Texto Básico 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9" name="Google Shape;99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10"/>
          <p:cNvSpPr txBox="1"/>
          <p:nvPr>
            <p:ph type="title"/>
          </p:nvPr>
        </p:nvSpPr>
        <p:spPr>
          <a:xfrm>
            <a:off x="721225" y="523425"/>
            <a:ext cx="73536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10"/>
          <p:cNvSpPr txBox="1"/>
          <p:nvPr>
            <p:ph idx="1" type="body"/>
          </p:nvPr>
        </p:nvSpPr>
        <p:spPr>
          <a:xfrm>
            <a:off x="721225" y="1545850"/>
            <a:ext cx="7383900" cy="32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4" name="Google Shape;104;p10"/>
          <p:cNvSpPr txBox="1"/>
          <p:nvPr/>
        </p:nvSpPr>
        <p:spPr>
          <a:xfrm>
            <a:off x="153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rgbClr val="999999"/>
                </a:solidFill>
                <a:latin typeface="Raleway"/>
                <a:ea typeface="Raleway"/>
                <a:cs typeface="Raleway"/>
                <a:sym typeface="Raleway"/>
              </a:rPr>
              <a:t>IES Ítaca, Zaragoza</a:t>
            </a:r>
            <a:endParaRPr sz="800">
              <a:solidFill>
                <a:srgbClr val="99999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ommunity.jaspersoft.com/project/jaspersoft-studio" TargetMode="External"/><Relationship Id="rId4" Type="http://schemas.openxmlformats.org/officeDocument/2006/relationships/hyperlink" Target="https://gist.github.com/josejuansanchez/c408725e848afd64dd9a20ab37fba8c9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ctrTitle"/>
          </p:nvPr>
        </p:nvSpPr>
        <p:spPr>
          <a:xfrm>
            <a:off x="729575" y="1283800"/>
            <a:ext cx="6037500" cy="16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4800">
                <a:solidFill>
                  <a:srgbClr val="000000"/>
                </a:solidFill>
              </a:rPr>
              <a:t>Práctica 6:</a:t>
            </a:r>
            <a:r>
              <a:rPr lang="es" sz="4800">
                <a:solidFill>
                  <a:srgbClr val="000000"/>
                </a:solidFill>
              </a:rPr>
              <a:t> 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</a:rPr>
              <a:t>Informes con Jaspersoft</a:t>
            </a:r>
            <a:endParaRPr i="1"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6950" y="664675"/>
            <a:ext cx="2038050" cy="88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idx="1" type="body"/>
          </p:nvPr>
        </p:nvSpPr>
        <p:spPr>
          <a:xfrm>
            <a:off x="721225" y="1444625"/>
            <a:ext cx="74067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Descarga el software Jaspersoft Studio CE desde la página web  </a:t>
            </a:r>
            <a:r>
              <a:rPr lang="es" sz="1500" u="sng">
                <a:solidFill>
                  <a:schemeClr val="hlink"/>
                </a:solidFill>
                <a:hlinkClick r:id="rId3"/>
              </a:rPr>
              <a:t>https://community.jaspersoft.com/project/jaspersoft-studio</a:t>
            </a:r>
            <a:r>
              <a:rPr lang="es" sz="1500"/>
              <a:t> e instalalo en tu computadora.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Crea una base de datos utilizando MariaDB o Postgresql llamada </a:t>
            </a:r>
            <a:r>
              <a:rPr b="1" i="1" lang="es" sz="1500"/>
              <a:t>jardineria</a:t>
            </a:r>
            <a:r>
              <a:rPr lang="es" sz="1500"/>
              <a:t> y ejecuta el script que permite implementar la base de datos. El script se puede descargar desde </a:t>
            </a:r>
            <a:r>
              <a:rPr lang="es" sz="1500" u="sng">
                <a:solidFill>
                  <a:schemeClr val="hlink"/>
                </a:solidFill>
                <a:hlinkClick r:id="rId4"/>
              </a:rPr>
              <a:t>https://gist.github.com/josejuansanchez/c408725e848afd64dd9a20ab37fba8c9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78" name="Google Shape;178;p19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rgbClr val="CCCCCC"/>
                </a:solidFill>
              </a:rPr>
              <a:t>Informes con Jaspersoft</a:t>
            </a:r>
            <a:r>
              <a:rPr lang="es" sz="2500"/>
              <a:t> : Instalación</a:t>
            </a:r>
            <a:endParaRPr b="0" sz="2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721225" y="1444625"/>
            <a:ext cx="7406700" cy="3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s" sz="1500"/>
              <a:t>Crea un proyecto utilizando como base uno de las templates que proporciona la aplicación y modifícala para que se ajuste al look&amp;feel de las interfaces de tu proyecto del módulo.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s" sz="1500"/>
              <a:t>Establece una conexión tipo ODBC con la base de datos Jardineria que has creado.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s" sz="1500"/>
              <a:t>Realiza los siguientes dos ejercicios: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s" sz="1500"/>
              <a:t>Un informe con el nombre, apellidos, dni, email, </a:t>
            </a:r>
            <a:r>
              <a:rPr lang="es" sz="1500"/>
              <a:t>código</a:t>
            </a:r>
            <a:r>
              <a:rPr lang="es" sz="1500"/>
              <a:t> y ciudad de la oficina, para todos los empleados.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s" sz="1500"/>
              <a:t> Un informe que muestre para todos los pedidos de Enero de 2009 sin fecha de entrega: id cliente, nombre y apellidos, fecha pedido, fecha esperada, estado del pedido y comentarios del pedido</a:t>
            </a:r>
            <a:endParaRPr sz="1500"/>
          </a:p>
        </p:txBody>
      </p:sp>
      <p:sp>
        <p:nvSpPr>
          <p:cNvPr id="184" name="Google Shape;184;p20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rgbClr val="B7B7B7"/>
                </a:solidFill>
              </a:rPr>
              <a:t>Informes con Jaspersoft</a:t>
            </a:r>
            <a:r>
              <a:rPr lang="es" sz="2500"/>
              <a:t> : Ejercicios</a:t>
            </a:r>
            <a:endParaRPr b="0"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idx="1" type="body"/>
          </p:nvPr>
        </p:nvSpPr>
        <p:spPr>
          <a:xfrm>
            <a:off x="721225" y="1444625"/>
            <a:ext cx="7406700" cy="3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s" sz="1500"/>
              <a:t>Crea un proyecto utilizando como base uno de las templates que proporciona la aplicación y modifícala para que se ajuste al look&amp;feel de las interfaces de tu proyecto del módulo.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s" sz="1500"/>
              <a:t>Establece una conexión tipo ODBC con la base de datos Jardineria que has creado.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s" sz="1500"/>
              <a:t>Realiza los siguientes dos informes: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s" sz="1500"/>
              <a:t>Un informe con el nombre, apellidos, dni, email, código y ciudad de la oficina, para todos los empleados.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s" sz="1500"/>
              <a:t> Un informe que muestre para todos los pedidos de Enero de 2009 sin fecha de entrega: id cliente, nombre y apellidos, fecha pedido, fecha esperada, estado del pedido y comentarios del pedido</a:t>
            </a:r>
            <a:endParaRPr sz="1500"/>
          </a:p>
        </p:txBody>
      </p:sp>
      <p:sp>
        <p:nvSpPr>
          <p:cNvPr id="190" name="Google Shape;190;p21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rgbClr val="B7B7B7"/>
                </a:solidFill>
              </a:rPr>
              <a:t>Informes con Jaspersoft</a:t>
            </a:r>
            <a:r>
              <a:rPr lang="es" sz="2500"/>
              <a:t> : Ejercicios</a:t>
            </a:r>
            <a:endParaRPr b="0" sz="2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721225" y="1444625"/>
            <a:ext cx="7406700" cy="36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Añade los fichero  jrxml y pdf generados a tu proyecto de Jardinería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AutoNum type="arabicPeriod"/>
            </a:pPr>
            <a:r>
              <a:rPr lang="es" sz="1500"/>
              <a:t>Sube ambos pdf a la entrega de esta práctica. </a:t>
            </a:r>
            <a:endParaRPr sz="1500"/>
          </a:p>
        </p:txBody>
      </p:sp>
      <p:sp>
        <p:nvSpPr>
          <p:cNvPr id="196" name="Google Shape;196;p22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>
                <a:solidFill>
                  <a:srgbClr val="B7B7B7"/>
                </a:solidFill>
              </a:rPr>
              <a:t>Informes con Jaspersoft</a:t>
            </a:r>
            <a:r>
              <a:rPr lang="es" sz="2500"/>
              <a:t> : Entrega</a:t>
            </a:r>
            <a:endParaRPr b="0" sz="2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</a:rPr>
              <a:t>Gracias.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